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6" r:id="rId3"/>
    <p:sldId id="257" r:id="rId4"/>
    <p:sldId id="258" r:id="rId5"/>
    <p:sldId id="260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197"/>
  </p:normalViewPr>
  <p:slideViewPr>
    <p:cSldViewPr snapToGrid="0">
      <p:cViewPr varScale="1">
        <p:scale>
          <a:sx n="121" d="100"/>
          <a:sy n="121" d="100"/>
        </p:scale>
        <p:origin x="200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65020-65A5-5692-1037-9C736B76E7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E4F6C2-6F2E-3DD6-969A-4764288732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B87973-C140-9414-AB8E-4B554A7FA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125A4-71B7-EA4A-9B7C-9625C8E64366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BE3DE-0F64-3034-FC28-57FC01A79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1A98F6-02B2-ED26-5099-058620DF4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DF574-F3A0-B047-AA0D-3F98AB9915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521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E09AD-B13F-A77C-E746-F8E77DB3C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C52536-6C4D-D28D-97A2-BBA4E09BB6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EB6B3-9A0A-80EB-3CB7-6B2C2645A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125A4-71B7-EA4A-9B7C-9625C8E64366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E06462-05ED-2B01-EEB7-F8EB0354E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33E0CC-F974-93C2-BE7F-BFB5E6785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DF574-F3A0-B047-AA0D-3F98AB9915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81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29DF8D-8614-6580-5150-5477AEEEEB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832E4F-B285-EF58-AFC1-846FFDFD61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8E538-1682-17D1-28E7-93D9EF51F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125A4-71B7-EA4A-9B7C-9625C8E64366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F8245C-2973-CF7D-6640-9DF2DB52A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A7CCC-59F6-F301-8ACE-ED341C6CB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DF574-F3A0-B047-AA0D-3F98AB9915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662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ABF73-9DF0-5DDC-D1ED-7D0B364A3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368AD5-39F9-5D3D-0582-642C2FC76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A5B121-886A-C755-62F3-73C1D67E8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125A4-71B7-EA4A-9B7C-9625C8E64366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CC45C-F7A7-620C-9845-E85A8A510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37C5E-7EB2-0388-BCC4-5B1D6673E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DF574-F3A0-B047-AA0D-3F98AB9915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349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3276B-72B8-DAD3-D323-EA163B410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098CAB-9006-6E33-F22D-3456BEA688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416537-DA9E-6529-89D7-A07CFC4DE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125A4-71B7-EA4A-9B7C-9625C8E64366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62E70-9094-21E3-3406-BF931AC32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9C05C-CD04-3CC7-71FA-ADB475221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DF574-F3A0-B047-AA0D-3F98AB9915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043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5DD16-0C41-FEC2-60B8-CE682EF27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4EF9C9-6C86-CFC4-4911-AA49A678F9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D69426-B781-A873-D547-FA5387D3D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02B4F0-16E8-94F0-162B-CD9A6F855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125A4-71B7-EA4A-9B7C-9625C8E64366}" type="datetimeFigureOut">
              <a:rPr lang="en-US" smtClean="0"/>
              <a:t>7/7/23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527047-D28E-1AD2-392D-78C243C3A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F91F09-704D-65EC-1BEB-BBF8E60E0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DF574-F3A0-B047-AA0D-3F98AB9915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628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46BC5-48C2-41B5-87D9-164734E97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470C9D-1D61-683A-E17F-ABBD6D95C7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219A7E-E602-533C-AECE-25E6DFB83F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816357-882A-2D58-EB93-6D5D2C8031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9FF2EA-156E-BDC2-2461-2B8EB7D37A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73A797-423E-AF2A-5518-94991EA24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125A4-71B7-EA4A-9B7C-9625C8E64366}" type="datetimeFigureOut">
              <a:rPr lang="en-US" smtClean="0"/>
              <a:t>7/7/23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86AEE6-359F-9FB6-0A7F-45A3050E5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82A90F-F4D4-A977-2306-EC95FA63E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DF574-F3A0-B047-AA0D-3F98AB9915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50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717D9-2051-B970-AC98-61C90B43D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F3782B-3CB5-80D1-3CFD-14E19E2FF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125A4-71B7-EA4A-9B7C-9625C8E64366}" type="datetimeFigureOut">
              <a:rPr lang="en-US" smtClean="0"/>
              <a:t>7/7/23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59D5FB-0996-6330-ED8E-7BB9751DD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C889C1-5B23-BF2A-66B5-A1D9F5B86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DF574-F3A0-B047-AA0D-3F98AB9915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972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28B898-5BBE-9D5B-AB80-8ED9C4B72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125A4-71B7-EA4A-9B7C-9625C8E64366}" type="datetimeFigureOut">
              <a:rPr lang="en-US" smtClean="0"/>
              <a:t>7/7/23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8FDE45-6629-C6ED-04B3-3B3D0E6E4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6D8901-EB48-5FD9-BF35-92D4C375B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DF574-F3A0-B047-AA0D-3F98AB9915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062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76FD9-AB30-7010-BE74-690B9CAB4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EECDC-72B2-C1FA-54A1-B8B5E10EAC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5FCCD3-FCF3-8EA5-9CAD-BFCB4470F3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421FA5-2FBA-7EC6-19BE-81E385300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125A4-71B7-EA4A-9B7C-9625C8E64366}" type="datetimeFigureOut">
              <a:rPr lang="en-US" smtClean="0"/>
              <a:t>7/7/23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B8808-F08D-83B2-AE88-FA50A8B60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92E1EE-9F11-2F28-20C2-6260848AB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DF574-F3A0-B047-AA0D-3F98AB9915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423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1714E-1413-2FA9-5B2E-1E039F201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61B873-9F69-181D-96D2-E6C5FA8385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711AF6-0B8D-79F2-19A3-78914D02E1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05FA94-0B55-2698-F5F7-81F04595F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125A4-71B7-EA4A-9B7C-9625C8E64366}" type="datetimeFigureOut">
              <a:rPr lang="en-US" smtClean="0"/>
              <a:t>7/7/23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1EC85C-D69F-EDA9-639A-6BF3EAB52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4C6B3D-0C57-03BF-F089-F6929CED5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DF574-F3A0-B047-AA0D-3F98AB9915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434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EC8E26-803C-3C50-8655-5E8938245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F2297A-C0BC-B6D1-4821-7BBAEED785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597D4-1AC4-445C-7FDD-B52F0B4B59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C125A4-71B7-EA4A-9B7C-9625C8E64366}" type="datetimeFigureOut">
              <a:rPr lang="en-US" smtClean="0"/>
              <a:t>7/7/23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A3A86-38C4-E0A5-7FC9-931A3B837A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10748-A699-988C-366A-81C2A32DB8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DF574-F3A0-B047-AA0D-3F98AB9915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571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D7282F-50D0-3ADC-3AAB-A378E3B16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6176963"/>
          </a:xfrm>
        </p:spPr>
        <p:txBody>
          <a:bodyPr/>
          <a:lstStyle/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r>
              <a:rPr lang="en-US" sz="4400" b="1" dirty="0"/>
              <a:t>STEP BY STEP PROCESS DATA CLEANING</a:t>
            </a:r>
          </a:p>
          <a:p>
            <a:pPr marL="0" indent="0" algn="ctr">
              <a:buNone/>
            </a:pPr>
            <a:r>
              <a:rPr lang="en-US" sz="4400" b="1" u="none" strike="noStrike" dirty="0">
                <a:solidFill>
                  <a:srgbClr val="2F81F7"/>
                </a:solidFill>
                <a:effectLst/>
              </a:rPr>
              <a:t>Springforth-University-FoodBank</a:t>
            </a:r>
            <a:endParaRPr lang="en-US" sz="4400" b="1" dirty="0">
              <a:effectLst/>
            </a:endParaRP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153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0E1C2CE3-5E39-5C34-00AC-482921518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9" y="0"/>
            <a:ext cx="121889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547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91DA711-C313-5B4F-C87F-970F6D00D0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39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44964-7142-6613-10F6-186F463A5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A16A01A0-F110-A9B0-D865-6057FC8F75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833099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E8180-6FFE-907D-F6DD-AB2A9C23C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EAB9D94F-0F20-B9D0-4BF4-ADD20953A5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19279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0E5A7-3740-64E6-010A-AEDB1A71E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83C3572C-652D-5F66-0F39-B72404DAB6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2225"/>
            <a:ext cx="12192000" cy="6835775"/>
          </a:xfrm>
        </p:spPr>
      </p:pic>
    </p:spTree>
    <p:extLst>
      <p:ext uri="{BB962C8B-B14F-4D97-AF65-F5344CB8AC3E}">
        <p14:creationId xmlns:p14="http://schemas.microsoft.com/office/powerpoint/2010/main" val="3357688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8</Words>
  <Application>Microsoft Macintosh PowerPoint</Application>
  <PresentationFormat>Widescreen</PresentationFormat>
  <Paragraphs>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New 6</dc:creator>
  <cp:lastModifiedBy>New 6</cp:lastModifiedBy>
  <cp:revision>1</cp:revision>
  <dcterms:created xsi:type="dcterms:W3CDTF">2023-07-07T22:09:44Z</dcterms:created>
  <dcterms:modified xsi:type="dcterms:W3CDTF">2023-07-07T22:15:47Z</dcterms:modified>
</cp:coreProperties>
</file>

<file path=docProps/thumbnail.jpeg>
</file>